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6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9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8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1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9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3F96-7947-41FE-B806-2FD1183955E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C500-9680-4ACB-9EAD-5D624075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" y="1143000"/>
            <a:ext cx="91587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itter" pitchFamily="50" charset="0"/>
              </a:rPr>
              <a:t>Different Definitions of Value</a:t>
            </a:r>
            <a:endParaRPr lang="en-US" dirty="0">
              <a:latin typeface="Bitte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7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Different Definitions of 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Definitions of Value</dc:title>
  <dc:creator>Pam W. Arlotto</dc:creator>
  <cp:lastModifiedBy>Pam W. Arlotto</cp:lastModifiedBy>
  <cp:revision>2</cp:revision>
  <dcterms:created xsi:type="dcterms:W3CDTF">2014-10-22T10:05:45Z</dcterms:created>
  <dcterms:modified xsi:type="dcterms:W3CDTF">2014-10-22T15:13:21Z</dcterms:modified>
</cp:coreProperties>
</file>